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5"/>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308" r:id="rId16"/>
    <p:sldId id="1294" r:id="rId17"/>
    <p:sldId id="1295" r:id="rId18"/>
    <p:sldId id="1296" r:id="rId19"/>
    <p:sldId id="1309" r:id="rId20"/>
    <p:sldId id="1307" r:id="rId21"/>
    <p:sldId id="1297" r:id="rId22"/>
    <p:sldId id="1288" r:id="rId23"/>
    <p:sldId id="1249" r:id="rId24"/>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954" y="7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 xmlns:a16="http://schemas.microsoft.com/office/drawing/2014/main" id="{43DEA4E5-E1F9-7C2B-5D82-B9EBDB357F79}"/>
              </a:ext>
            </a:extLst>
          </p:cNvPr>
          <p:cNvSpPr txBox="1"/>
          <p:nvPr/>
        </p:nvSpPr>
        <p:spPr>
          <a:xfrm>
            <a:off x="1095094" y="3956068"/>
            <a:ext cx="305566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 </a:t>
            </a:r>
            <a:r>
              <a:rPr lang="en-US" sz="1100" dirty="0" smtClean="0">
                <a:solidFill>
                  <a:schemeClr val="tx1"/>
                </a:solidFill>
              </a:rPr>
              <a:t>DARSI NARENDRA KUMAR</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smtClean="0">
                <a:solidFill>
                  <a:schemeClr val="tx1"/>
                </a:solidFill>
                <a:latin typeface="Arial"/>
                <a:ea typeface="Arial"/>
                <a:cs typeface="Arial"/>
                <a:sym typeface="Arial"/>
              </a:rPr>
              <a:t>: </a:t>
            </a:r>
            <a:r>
              <a:rPr lang="en-US" sz="1100" b="0" i="0" u="none" strike="noStrike" cap="none" smtClean="0">
                <a:solidFill>
                  <a:schemeClr val="tx1"/>
                </a:solidFill>
                <a:latin typeface="Arial"/>
                <a:ea typeface="Arial"/>
                <a:cs typeface="Arial"/>
                <a:sym typeface="Arial"/>
              </a:rPr>
              <a:t>622021104018</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smtClean="0">
                <a:solidFill>
                  <a:schemeClr val="tx1"/>
                </a:solidFill>
                <a:latin typeface="Arial"/>
                <a:ea typeface="Arial"/>
                <a:cs typeface="Arial"/>
                <a:sym typeface="Arial"/>
              </a:rPr>
              <a:t>Paavai</a:t>
            </a:r>
            <a:r>
              <a:rPr lang="en-US" sz="1200" b="0" i="0" u="none" strike="noStrike" cap="none" dirty="0" smtClean="0">
                <a:solidFill>
                  <a:schemeClr val="tx1"/>
                </a:solidFill>
                <a:latin typeface="Arial"/>
                <a:ea typeface="Arial"/>
                <a:cs typeface="Arial"/>
                <a:sym typeface="Arial"/>
              </a:rPr>
              <a:t> College of Engineering </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Login-Success-Page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8" cy="344273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Find-Bus-Page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List of scheduled buses-Page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29"/>
          </a:xfrm>
          <a:prstGeom prst="rect">
            <a:avLst/>
          </a:prstGeom>
        </p:spPr>
      </p:pic>
    </p:spTree>
    <p:extLst>
      <p:ext uri="{BB962C8B-B14F-4D97-AF65-F5344CB8AC3E}">
        <p14:creationId xmlns:p14="http://schemas.microsoft.com/office/powerpoint/2010/main" val="3139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smtClean="0"/>
              <a:t>See-Booking-Page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649" y="1267649"/>
            <a:ext cx="6380251" cy="3587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smtClean="0"/>
              <a:t>Register-Page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278" y="1267649"/>
            <a:ext cx="6482993" cy="364490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7" y="1267649"/>
            <a:ext cx="6507775" cy="365883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 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5"/>
          </a:xfrm>
          <a:prstGeom prst="rect">
            <a:avLst/>
          </a:prstGeom>
        </p:spPr>
      </p:pic>
    </p:spTree>
    <p:extLst>
      <p:ext uri="{BB962C8B-B14F-4D97-AF65-F5344CB8AC3E}">
        <p14:creationId xmlns:p14="http://schemas.microsoft.com/office/powerpoint/2010/main" val="1084515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Logout-Page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6"/>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a:t>
            </a:r>
            <a:r>
              <a:rPr lang="en-IN" sz="1600" dirty="0" smtClean="0"/>
              <a:t>Development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Dynamic </a:t>
            </a:r>
            <a:r>
              <a:rPr lang="en-IN" sz="1600" dirty="0" smtClean="0"/>
              <a:t>Pricing</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Predictive </a:t>
            </a:r>
            <a:r>
              <a:rPr lang="en-IN" sz="1600" dirty="0" smtClean="0"/>
              <a:t>Analytics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Integration with Travel </a:t>
            </a:r>
            <a:r>
              <a:rPr lang="en-IN" sz="1600" dirty="0" smtClean="0"/>
              <a:t>Partners</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Real-time Tracking and </a:t>
            </a:r>
            <a:r>
              <a:rPr lang="en-IN" sz="1600" dirty="0" smtClean="0"/>
              <a:t>Alerts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Multi-language </a:t>
            </a:r>
            <a:r>
              <a:rPr lang="en-IN" sz="1600" dirty="0" smtClean="0"/>
              <a:t>Support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Accessibility </a:t>
            </a:r>
            <a:r>
              <a:rPr lang="en-IN" sz="1600" dirty="0" smtClean="0"/>
              <a:t>Features</a:t>
            </a:r>
            <a:endParaRPr lang="en-IN" sz="1600" dirty="0"/>
          </a:p>
        </p:txBody>
      </p:sp>
    </p:spTree>
    <p:extLst>
      <p:ext uri="{BB962C8B-B14F-4D97-AF65-F5344CB8AC3E}">
        <p14:creationId xmlns:p14="http://schemas.microsoft.com/office/powerpoint/2010/main" val="1323128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r>
              <a:rPr lang="en-GB" sz="1600" dirty="0" smtClean="0"/>
              <a:t>.</a:t>
            </a:r>
            <a:endParaRPr lang="en-GB" sz="1600" dirty="0"/>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r>
              <a:rPr lang="en-GB" sz="1600" dirty="0" smtClean="0"/>
              <a:t>.</a:t>
            </a:r>
          </a:p>
          <a:p>
            <a:pPr marL="285750" indent="-285750">
              <a:buFont typeface="Wingdings" panose="05000000000000000000" pitchFamily="2" charset="2"/>
              <a:buChar char="Ø"/>
            </a:pPr>
            <a:endParaRPr lang="en-GB" sz="1600" dirty="0" smtClean="0"/>
          </a:p>
          <a:p>
            <a:pPr marL="285750" indent="-285750">
              <a:buFont typeface="Wingdings" panose="05000000000000000000" pitchFamily="2" charset="2"/>
              <a:buChar char="Ø"/>
            </a:pPr>
            <a:r>
              <a:rPr lang="en-GB" sz="1600" dirty="0" smtClean="0"/>
              <a:t>This </a:t>
            </a:r>
            <a:r>
              <a:rPr lang="en-GB" sz="1600" dirty="0"/>
              <a:t>abstract outlines the key functionalities and features of a modernized bus reservation system aimed at enhancing the overall travel experience</a:t>
            </a:r>
            <a:r>
              <a:rPr lang="en-GB" sz="1600" dirty="0" smtClean="0"/>
              <a:t>.</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r>
              <a:rPr lang="en-GB" sz="1600" dirty="0" smtClean="0"/>
              <a:t>.</a:t>
            </a:r>
          </a:p>
          <a:p>
            <a:endParaRPr lang="en-GB" sz="1600" dirty="0"/>
          </a:p>
          <a:p>
            <a:pPr marL="285750" lvl="7" indent="-285750">
              <a:buFont typeface="Wingdings" panose="05000000000000000000" pitchFamily="2" charset="2"/>
              <a:buChar char="ü"/>
            </a:pPr>
            <a:r>
              <a:rPr lang="en-IN" sz="1600" dirty="0" smtClean="0"/>
              <a:t>Complex Booking Process</a:t>
            </a:r>
          </a:p>
          <a:p>
            <a:pPr marL="285750" lvl="7"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Accessibility</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Inaccurate Scheduling and Tracking</a:t>
            </a:r>
          </a:p>
          <a:p>
            <a:pPr marL="285750" lvl="3" indent="-285750">
              <a:buFont typeface="Wingdings" panose="05000000000000000000" pitchFamily="2" charset="2"/>
              <a:buChar char="ü"/>
            </a:pPr>
            <a:endParaRPr lang="en-IN" dirty="0" smtClean="0"/>
          </a:p>
          <a:p>
            <a:pPr marL="285750" lvl="3" indent="-285750">
              <a:buFont typeface="Wingdings" panose="05000000000000000000" pitchFamily="2" charset="2"/>
              <a:buChar char="ü"/>
            </a:pPr>
            <a:r>
              <a:rPr lang="en-IN" sz="1600" dirty="0" smtClean="0"/>
              <a:t>Inefficient Resource Management</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r>
              <a:rPr lang="en-GB" sz="1600" dirty="0" smtClean="0"/>
              <a:t>.</a:t>
            </a:r>
          </a:p>
          <a:p>
            <a:endParaRPr lang="en-GB" sz="1600" dirty="0"/>
          </a:p>
          <a:p>
            <a:pPr marL="285750" indent="-285750">
              <a:buFont typeface="Wingdings" panose="05000000000000000000" pitchFamily="2" charset="2"/>
              <a:buChar char="ü"/>
            </a:pPr>
            <a:r>
              <a:rPr lang="en-IN" sz="1600" dirty="0"/>
              <a:t>User </a:t>
            </a:r>
            <a:r>
              <a:rPr lang="en-IN" sz="1600" dirty="0" smtClean="0"/>
              <a:t>Interface</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Authentication and </a:t>
            </a:r>
            <a:r>
              <a:rPr lang="en-IN" sz="1600" dirty="0" smtClean="0"/>
              <a:t>Authorization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Bus and Route </a:t>
            </a:r>
            <a:r>
              <a:rPr lang="en-IN" sz="1600" dirty="0" smtClean="0"/>
              <a:t>Management</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Booking and </a:t>
            </a:r>
            <a:r>
              <a:rPr lang="en-IN" sz="1600" dirty="0" smtClean="0"/>
              <a:t>Reservation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Ticket </a:t>
            </a:r>
            <a:r>
              <a:rPr lang="en-IN" sz="1600" dirty="0" smtClean="0"/>
              <a:t>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r>
              <a:rPr lang="en-GB" dirty="0" smtClean="0"/>
              <a:t>:</a:t>
            </a:r>
            <a:endParaRPr lang="en-GB" dirty="0"/>
          </a:p>
          <a:p>
            <a:r>
              <a:rPr lang="en-GB" b="1" dirty="0"/>
              <a:t>User</a:t>
            </a:r>
            <a:r>
              <a:rPr lang="en-GB" dirty="0"/>
              <a:t>:</a:t>
            </a:r>
          </a:p>
          <a:p>
            <a:pPr lvl="1"/>
            <a:r>
              <a:rPr lang="en-GB" dirty="0"/>
              <a:t>Attributes: </a:t>
            </a:r>
            <a:r>
              <a:rPr lang="en-GB" dirty="0" err="1"/>
              <a:t>user_id</a:t>
            </a:r>
            <a:r>
              <a:rPr lang="en-GB" dirty="0"/>
              <a:t>, username, email, password, role (customer or administrator), etc</a:t>
            </a:r>
            <a:r>
              <a:rPr lang="en-GB" dirty="0" smtClean="0"/>
              <a:t>.</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r>
              <a:rPr lang="en-GB" dirty="0" smtClean="0"/>
              <a:t>.</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r>
              <a:rPr lang="en-GB" dirty="0" smtClean="0"/>
              <a:t>.</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r>
              <a:rPr lang="en-GB" dirty="0" smtClean="0"/>
              <a:t>.</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487" y="1214939"/>
            <a:ext cx="565502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107</TotalTime>
  <Words>637</Words>
  <Application>Microsoft Office PowerPoint</Application>
  <PresentationFormat>On-screen Show (16:9)</PresentationFormat>
  <Paragraphs>107</Paragraphs>
  <Slides>20</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20</vt:i4>
      </vt:variant>
      <vt:variant>
        <vt:lpstr>Custom Shows</vt:lpstr>
      </vt:variant>
      <vt:variant>
        <vt:i4>1</vt:i4>
      </vt:variant>
    </vt:vector>
  </HeadingPairs>
  <TitlesOfParts>
    <vt:vector size="29" baseType="lpstr">
      <vt:lpstr>Arial</vt:lpstr>
      <vt:lpstr>Arial MT</vt:lpstr>
      <vt:lpstr>Calibri</vt:lpstr>
      <vt:lpstr>Poppins</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List of scheduled buses-Page</vt:lpstr>
      <vt:lpstr>See-Booking-Page</vt:lpstr>
      <vt:lpstr>Register-Page</vt:lpstr>
      <vt:lpstr>Register-Success-Page</vt:lpstr>
      <vt:lpstr>Register 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CAPTAIN COOL</cp:lastModifiedBy>
  <cp:revision>37</cp:revision>
  <dcterms:modified xsi:type="dcterms:W3CDTF">2024-04-09T09:02:15Z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